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handoutMasterIdLst>
    <p:handoutMasterId r:id="rId66"/>
  </p:handoutMasterIdLst>
  <p:sldIdLst>
    <p:sldId id="334" r:id="rId3"/>
    <p:sldId id="451" r:id="rId4"/>
    <p:sldId id="343" r:id="rId5"/>
    <p:sldId id="344" r:id="rId6"/>
    <p:sldId id="381" r:id="rId7"/>
    <p:sldId id="331" r:id="rId8"/>
    <p:sldId id="327" r:id="rId9"/>
    <p:sldId id="277" r:id="rId10"/>
    <p:sldId id="390" r:id="rId11"/>
    <p:sldId id="386" r:id="rId12"/>
    <p:sldId id="280" r:id="rId13"/>
    <p:sldId id="278" r:id="rId14"/>
    <p:sldId id="270" r:id="rId15"/>
    <p:sldId id="274" r:id="rId16"/>
    <p:sldId id="306" r:id="rId17"/>
    <p:sldId id="273" r:id="rId18"/>
    <p:sldId id="283" r:id="rId19"/>
    <p:sldId id="272" r:id="rId20"/>
    <p:sldId id="271" r:id="rId21"/>
    <p:sldId id="275" r:id="rId22"/>
    <p:sldId id="276" r:id="rId23"/>
    <p:sldId id="297" r:id="rId24"/>
    <p:sldId id="282" r:id="rId25"/>
    <p:sldId id="284" r:id="rId26"/>
    <p:sldId id="281" r:id="rId27"/>
    <p:sldId id="279" r:id="rId28"/>
    <p:sldId id="321" r:id="rId29"/>
    <p:sldId id="322" r:id="rId30"/>
    <p:sldId id="323" r:id="rId31"/>
    <p:sldId id="324" r:id="rId32"/>
    <p:sldId id="325" r:id="rId33"/>
    <p:sldId id="326" r:id="rId34"/>
    <p:sldId id="328" r:id="rId35"/>
    <p:sldId id="329" r:id="rId36"/>
    <p:sldId id="345" r:id="rId37"/>
    <p:sldId id="330" r:id="rId38"/>
    <p:sldId id="332" r:id="rId39"/>
    <p:sldId id="346" r:id="rId40"/>
    <p:sldId id="347" r:id="rId41"/>
    <p:sldId id="348" r:id="rId42"/>
    <p:sldId id="349" r:id="rId43"/>
    <p:sldId id="382" r:id="rId44"/>
    <p:sldId id="383" r:id="rId45"/>
    <p:sldId id="385" r:id="rId46"/>
    <p:sldId id="387" r:id="rId47"/>
    <p:sldId id="388" r:id="rId48"/>
    <p:sldId id="396" r:id="rId49"/>
    <p:sldId id="393" r:id="rId50"/>
    <p:sldId id="394" r:id="rId51"/>
    <p:sldId id="395" r:id="rId52"/>
    <p:sldId id="397" r:id="rId53"/>
    <p:sldId id="398" r:id="rId54"/>
    <p:sldId id="437" r:id="rId55"/>
    <p:sldId id="389" r:id="rId56"/>
    <p:sldId id="450" r:id="rId57"/>
    <p:sldId id="452" r:id="rId58"/>
    <p:sldId id="447" r:id="rId59"/>
    <p:sldId id="453" r:id="rId61"/>
    <p:sldId id="510" r:id="rId62"/>
    <p:sldId id="511" r:id="rId63"/>
    <p:sldId id="512" r:id="rId64"/>
    <p:sldId id="514" r:id="rId65"/>
  </p:sldIdLst>
  <p:sldSz cx="12192000" cy="6858000"/>
  <p:notesSz cx="7103745" cy="10234295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0" Type="http://schemas.openxmlformats.org/officeDocument/2006/relationships/tags" Target="tags/tag1.xml"/><Relationship Id="rId7" Type="http://schemas.openxmlformats.org/officeDocument/2006/relationships/slide" Target="slides/slide5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handoutMaster" Target="handoutMasters/handoutMaster1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334135" y="150050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淅川酸菜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6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66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/>
          </a:p>
        </p:txBody>
      </p:sp>
      <p:pic>
        <p:nvPicPr>
          <p:cNvPr id="3" name="图片 2" descr="微信图片_202401161111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1580" y="1348105"/>
            <a:ext cx="5597525" cy="3482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红薯粉条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:4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68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55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150" y="1203960"/>
            <a:ext cx="4815205" cy="3663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淅谷源石磨面粉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</a:t>
            </a:r>
            <a:r>
              <a:rPr lang="zh-CN" altLang="en-US" sz="2800">
                <a:sym typeface="+mn-ea"/>
              </a:rPr>
              <a:t>千克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68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0675" y="845820"/>
            <a:ext cx="5215255" cy="5451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薄皮核桃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:2.5</a:t>
            </a:r>
            <a:r>
              <a:rPr lang="zh-CN" altLang="en-US" sz="2800">
                <a:sym typeface="+mn-ea"/>
              </a:rPr>
              <a:t>千克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7460" y="1147445"/>
            <a:ext cx="4746625" cy="40360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手工挂面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:2.5</a:t>
            </a:r>
            <a:r>
              <a:rPr lang="zh-CN" altLang="en-US" sz="2800">
                <a:sym typeface="+mn-ea"/>
              </a:rPr>
              <a:t>千克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108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9510" y="1258570"/>
            <a:ext cx="4551045" cy="31476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桑叶茶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:520g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148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/private/var/folders/b5/x_2qcfyj7gd1kb_ssr352bjr0000gn/T/com.kingsoft.wpsoffice.mac/photoeditapp/20240114152202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5710" y="1298575"/>
            <a:ext cx="4404995" cy="3305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:桑椹干</a:t>
            </a:r>
            <a:endParaRPr lang="en-US" alt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:600g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3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63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2535" y="1261110"/>
            <a:ext cx="4542790" cy="43351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黄金梨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:12</a:t>
            </a:r>
            <a:r>
              <a:rPr lang="zh-CN" altLang="en-US" sz="2800">
                <a:sym typeface="+mn-ea"/>
              </a:rPr>
              <a:t>枚</a:t>
            </a:r>
            <a:r>
              <a:rPr lang="en-US" altLang="zh-CN" sz="2800">
                <a:sym typeface="+mn-ea"/>
              </a:rPr>
              <a:t>/</a:t>
            </a:r>
            <a:r>
              <a:rPr lang="zh-CN" altLang="en-US" sz="2800">
                <a:sym typeface="+mn-ea"/>
              </a:rPr>
              <a:t>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100</a:t>
            </a:r>
            <a:endParaRPr lang="en-US" altLang="zh-CN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2710" y="1298575"/>
            <a:ext cx="5205730" cy="33731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秋梨膏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120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5325" y="1298575"/>
            <a:ext cx="5851525" cy="34791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桔子灰蛋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:60</a:t>
            </a:r>
            <a:r>
              <a:rPr lang="zh-CN" altLang="en-US" sz="2800">
                <a:sym typeface="+mn-ea"/>
              </a:rPr>
              <a:t>枚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95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/private/var/folders/b5/x_2qcfyj7gd1kb_ssr352bjr0000gn/T/com.kingsoft.wpsoffice.mac/photoeditapp/20240114152712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5935" y="1356678"/>
            <a:ext cx="4939665" cy="37058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黄花菜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138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6010" y="1298575"/>
            <a:ext cx="5243830" cy="36055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334135" y="1500505"/>
            <a:ext cx="406400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弱碱富锶掘井人矿泉水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包装类型：箱装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:390ml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24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72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/>
          </a:p>
        </p:txBody>
      </p:sp>
      <p:pic>
        <p:nvPicPr>
          <p:cNvPr id="2" name="图片 1" descr="微信图片_20240116200128"/>
          <p:cNvPicPr>
            <a:picLocks noChangeAspect="1"/>
          </p:cNvPicPr>
          <p:nvPr/>
        </p:nvPicPr>
        <p:blipFill>
          <a:blip r:embed="rId1"/>
          <a:srcRect l="9732"/>
          <a:stretch>
            <a:fillRect/>
          </a:stretch>
        </p:blipFill>
        <p:spPr>
          <a:xfrm>
            <a:off x="6269355" y="1500505"/>
            <a:ext cx="3940175" cy="35344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赤松茸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:1</a:t>
            </a:r>
            <a:r>
              <a:rPr lang="zh-CN" altLang="en-US" sz="2800">
                <a:sym typeface="+mn-ea"/>
              </a:rPr>
              <a:t>千克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zh-CN" altLang="en-US" sz="2800"/>
              <a:t>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138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0825" y="1299210"/>
            <a:ext cx="4986020" cy="34086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成熟蜜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7460" y="1298575"/>
            <a:ext cx="5179060" cy="39725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成熟蜜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75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8100" y="906145"/>
            <a:ext cx="4885055" cy="47034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渠首蜂巢密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/>
              <a:t>2</a:t>
            </a:r>
            <a:r>
              <a:rPr lang="zh-CN" altLang="en-US" sz="2800"/>
              <a:t>块</a:t>
            </a:r>
            <a:endParaRPr lang="en-US" altLang="zh-CN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130</a:t>
            </a:r>
            <a:endParaRPr lang="en-US" altLang="zh-CN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9685" y="1298575"/>
            <a:ext cx="4943475" cy="36048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风干鸡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:750g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105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985" y="1298575"/>
            <a:ext cx="4888230" cy="35433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达伊</a:t>
            </a:r>
            <a:r>
              <a:rPr lang="zh-CN" altLang="en-US" sz="2800">
                <a:sym typeface="+mn-ea"/>
              </a:rPr>
              <a:t>源五香牛肉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/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165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7020" y="1298575"/>
            <a:ext cx="4064635" cy="35229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古榨芝麻油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198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0675" y="1298575"/>
            <a:ext cx="4812665" cy="45104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火锅底料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35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800" y="-231775"/>
            <a:ext cx="6858000" cy="61690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土鸡蛋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60</a:t>
            </a:r>
            <a:r>
              <a:rPr lang="zh-CN" altLang="en-US" sz="2800">
                <a:sym typeface="+mn-ea"/>
              </a:rPr>
              <a:t>枚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128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0" y="258445"/>
            <a:ext cx="6233160" cy="46399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24610" y="1680845"/>
            <a:ext cx="477139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淅川有品礼盒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香菇</a:t>
            </a:r>
            <a:r>
              <a:rPr lang="en-US" altLang="zh-CN" sz="2800">
                <a:sym typeface="+mn-ea"/>
              </a:rPr>
              <a:t>250g</a:t>
            </a:r>
            <a:r>
              <a:rPr lang="zh-CN" altLang="en-US" sz="2800">
                <a:sym typeface="+mn-ea"/>
              </a:rPr>
              <a:t>，黄花菜</a:t>
            </a:r>
            <a:r>
              <a:rPr lang="en-US" altLang="zh-CN" sz="2800">
                <a:sym typeface="+mn-ea"/>
              </a:rPr>
              <a:t>300g</a:t>
            </a:r>
            <a:r>
              <a:rPr lang="zh-CN" altLang="en-US" sz="2800">
                <a:sym typeface="+mn-ea"/>
              </a:rPr>
              <a:t>，</a:t>
            </a:r>
            <a:endParaRPr lang="zh-CN" altLang="en-US" sz="2800">
              <a:sym typeface="+mn-ea"/>
            </a:endParaRPr>
          </a:p>
          <a:p>
            <a:r>
              <a:rPr lang="zh-CN" altLang="en-US" sz="2800"/>
              <a:t>小木耳</a:t>
            </a:r>
            <a:r>
              <a:rPr lang="en-US" altLang="zh-CN" sz="2800"/>
              <a:t>300g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3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158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2855" y="1680845"/>
            <a:ext cx="3880485" cy="29546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303020" y="1316990"/>
            <a:ext cx="40640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淅川特产大礼包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两斤酸菜，二瓶豆腐乳，一斤粉条，两袋火锅料。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包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89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78"/>
          <p:cNvPicPr>
            <a:picLocks noChangeAspect="1"/>
          </p:cNvPicPr>
          <p:nvPr/>
        </p:nvPicPr>
        <p:blipFill>
          <a:blip r:embed="rId1"/>
          <a:srcRect t="30991" b="14537"/>
          <a:stretch>
            <a:fillRect/>
          </a:stretch>
        </p:blipFill>
        <p:spPr>
          <a:xfrm>
            <a:off x="6080760" y="1316990"/>
            <a:ext cx="5144135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334135" y="1500505"/>
            <a:ext cx="406400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淅川乌骨鸡绿壳鸡蛋</a:t>
            </a:r>
            <a:endParaRPr lang="en-US" alt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en-US" altLang="zh-CN" sz="2800">
                <a:sym typeface="+mn-ea"/>
              </a:rPr>
              <a:t>0</a:t>
            </a:r>
            <a:r>
              <a:rPr lang="zh-CN" altLang="en-US" sz="2800">
                <a:sym typeface="+mn-ea"/>
              </a:rPr>
              <a:t>枚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148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/>
          </a:p>
        </p:txBody>
      </p:sp>
      <p:pic>
        <p:nvPicPr>
          <p:cNvPr id="7" name="图片 6" descr="WechatIMG1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8135" y="1500505"/>
            <a:ext cx="4732020" cy="38646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334135" y="150050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冰鲜</a:t>
            </a:r>
            <a:r>
              <a:rPr lang="zh-CN" altLang="en-US" sz="2800"/>
              <a:t>淅川乌骨鸡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:2.5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128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/>
          </a:p>
        </p:txBody>
      </p:sp>
      <p:pic>
        <p:nvPicPr>
          <p:cNvPr id="2" name="图片 1" descr="WechatIMG1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2695" y="1500505"/>
            <a:ext cx="5485765" cy="38855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334135" y="150050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淅川酸菜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6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66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/>
          </a:p>
        </p:txBody>
      </p:sp>
      <p:pic>
        <p:nvPicPr>
          <p:cNvPr id="2" name="图片 1" descr="WechatIMG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005" y="1500505"/>
            <a:ext cx="5988050" cy="37147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51890" y="1358265"/>
            <a:ext cx="60960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辣椒酱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:500g</a:t>
            </a:r>
            <a:endParaRPr lang="en-US" alt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6</a:t>
            </a:r>
            <a:r>
              <a:rPr lang="zh-CN" altLang="en-US" sz="2800">
                <a:sym typeface="+mn-ea"/>
              </a:rPr>
              <a:t>瓶</a:t>
            </a:r>
            <a:endParaRPr lang="en-US" alt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150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3390" y="1358265"/>
            <a:ext cx="5475605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51890" y="1358265"/>
            <a:ext cx="60960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辣椒酱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:260g</a:t>
            </a:r>
            <a:endParaRPr lang="en-US" alt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68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3390" y="1358265"/>
            <a:ext cx="5475605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19835" y="1398905"/>
            <a:ext cx="4064000" cy="3404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淅川酸菜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礼盒</a:t>
            </a:r>
            <a:endParaRPr lang="en-US" altLang="zh-CN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:500/g</a:t>
            </a:r>
            <a:endParaRPr lang="en-US" altLang="zh-CN" sz="2800"/>
          </a:p>
          <a:p>
            <a:r>
              <a:rPr lang="zh-CN" altLang="en-US" sz="2800">
                <a:sym typeface="+mn-ea"/>
              </a:rPr>
              <a:t>数量</a:t>
            </a:r>
            <a:r>
              <a:rPr lang="en-US" altLang="zh-CN" sz="2800">
                <a:sym typeface="+mn-ea"/>
              </a:rPr>
              <a:t>:6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66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河南淅川</a:t>
            </a:r>
            <a:endParaRPr lang="zh-CN" altLang="en-US" sz="2800"/>
          </a:p>
        </p:txBody>
      </p:sp>
      <p:pic>
        <p:nvPicPr>
          <p:cNvPr id="3" name="图片 2" descr="WechatIMG179"/>
          <p:cNvPicPr>
            <a:picLocks noChangeAspect="1"/>
          </p:cNvPicPr>
          <p:nvPr/>
        </p:nvPicPr>
        <p:blipFill>
          <a:blip r:embed="rId1"/>
          <a:srcRect t="28650" b="15776"/>
          <a:stretch>
            <a:fillRect/>
          </a:stretch>
        </p:blipFill>
        <p:spPr>
          <a:xfrm>
            <a:off x="5283835" y="1548130"/>
            <a:ext cx="4928870" cy="3530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16660" y="1508760"/>
            <a:ext cx="60960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丹淅桑叶面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:6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15</a:t>
            </a:r>
            <a:r>
              <a:rPr lang="zh-CN" altLang="en-US" sz="2800">
                <a:sym typeface="+mn-ea"/>
              </a:rPr>
              <a:t>袋</a:t>
            </a:r>
            <a:endParaRPr lang="en-US" alt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89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5190" y="946785"/>
            <a:ext cx="6612255" cy="49650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881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草莓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</a:t>
            </a:r>
            <a:r>
              <a:rPr lang="zh-CN" altLang="en-US" sz="2800">
                <a:sym typeface="+mn-ea"/>
              </a:rPr>
              <a:t>斤</a:t>
            </a:r>
            <a:r>
              <a:rPr lang="en-US" altLang="zh-CN" sz="2800">
                <a:sym typeface="+mn-ea"/>
              </a:rPr>
              <a:t>/5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58/98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036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7270" y="1218565"/>
            <a:ext cx="5506720" cy="41941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野生蓝莓果汁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:300ml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10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79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20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5520" y="2055495"/>
            <a:ext cx="3303905" cy="3582035"/>
          </a:xfrm>
          <a:prstGeom prst="rect">
            <a:avLst/>
          </a:prstGeom>
        </p:spPr>
      </p:pic>
      <p:pic>
        <p:nvPicPr>
          <p:cNvPr id="5" name="图片 4" descr="微信图片_202401161218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70" y="1028700"/>
            <a:ext cx="4037965" cy="40563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蓝莓红酒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:750ml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128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206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5450" y="645795"/>
            <a:ext cx="4892675" cy="47269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174"/>
          <p:cNvPicPr>
            <a:picLocks noChangeAspect="1"/>
          </p:cNvPicPr>
          <p:nvPr/>
        </p:nvPicPr>
        <p:blipFill>
          <a:blip r:embed="rId1"/>
          <a:srcRect l="23816" r="2101"/>
          <a:stretch>
            <a:fillRect/>
          </a:stretch>
        </p:blipFill>
        <p:spPr>
          <a:xfrm>
            <a:off x="5097145" y="1340485"/>
            <a:ext cx="3147695" cy="3348990"/>
          </a:xfrm>
          <a:prstGeom prst="rect">
            <a:avLst/>
          </a:prstGeom>
        </p:spPr>
      </p:pic>
      <p:pic>
        <p:nvPicPr>
          <p:cNvPr id="7" name="图片 6" descr="WechatIMG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680" y="1340485"/>
            <a:ext cx="3525520" cy="33483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69365" y="1209040"/>
            <a:ext cx="4064000" cy="326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sz="2800">
                <a:sym typeface="+mn-ea"/>
              </a:rPr>
              <a:t>三江锅</a:t>
            </a:r>
            <a:endParaRPr 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一斤腊肉，一斤香肠，两个火锅料，两个豆腐乳（可自由搭配）。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包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158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蔓越莓桃子酒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:750ml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6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208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206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5275" y="1374775"/>
            <a:ext cx="3905250" cy="308419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蔓越莓桃子酒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:375ml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138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206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3715" y="960755"/>
            <a:ext cx="5224780" cy="462216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刘集红小米黄酒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6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180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微信图片_202401161549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374775"/>
            <a:ext cx="4578350" cy="377634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尊礼鸭蛋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:30</a:t>
            </a:r>
            <a:r>
              <a:rPr lang="zh-CN" altLang="en-US" sz="2800">
                <a:sym typeface="+mn-ea"/>
              </a:rPr>
              <a:t>枚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98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549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6820" y="1257300"/>
            <a:ext cx="5446395" cy="377571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鹊山鸡蛋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30</a:t>
            </a:r>
            <a:r>
              <a:rPr lang="zh-CN" altLang="en-US" sz="2800">
                <a:sym typeface="+mn-ea"/>
              </a:rPr>
              <a:t>枚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90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6" name="图片 5" descr="微信图片_202401161549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0" y="1283335"/>
            <a:ext cx="4729480" cy="347916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963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羊肚菌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:250g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580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55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7050" y="1245235"/>
            <a:ext cx="5479415" cy="353631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177665" cy="3023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ym typeface="+mn-ea"/>
              </a:rPr>
              <a:t>产品名称</a:t>
            </a:r>
            <a:r>
              <a:rPr lang="en-US" altLang="zh-CN" sz="2400">
                <a:sym typeface="+mn-ea"/>
              </a:rPr>
              <a:t>:</a:t>
            </a:r>
            <a:r>
              <a:rPr lang="zh-CN" altLang="en-US" sz="2400">
                <a:sym typeface="+mn-ea"/>
              </a:rPr>
              <a:t>调料品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包装类型：礼盒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规格</a:t>
            </a:r>
            <a:r>
              <a:rPr lang="en-US" altLang="zh-CN" sz="2400">
                <a:sym typeface="+mn-ea"/>
              </a:rPr>
              <a:t>:2</a:t>
            </a:r>
            <a:r>
              <a:rPr lang="zh-CN" altLang="en-US" sz="2400">
                <a:sym typeface="+mn-ea"/>
              </a:rPr>
              <a:t>包鸡精，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瓶麻辣酱，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瓶辣三丁，</a:t>
            </a:r>
            <a:r>
              <a:rPr lang="en-US" altLang="zh-CN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包调料。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数量：一箱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销售价格：</a:t>
            </a:r>
            <a:r>
              <a:rPr lang="en-US" altLang="zh-CN" sz="2400">
                <a:sym typeface="+mn-ea"/>
              </a:rPr>
              <a:t>168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产地：河南</a:t>
            </a:r>
            <a:r>
              <a:rPr lang="zh-CN" altLang="en-US" sz="2400">
                <a:sym typeface="+mn-ea"/>
              </a:rPr>
              <a:t>淅川</a:t>
            </a:r>
            <a:endParaRPr lang="zh-CN" altLang="en-US" sz="2400">
              <a:sym typeface="+mn-ea"/>
            </a:endParaRPr>
          </a:p>
        </p:txBody>
      </p:sp>
      <p:pic>
        <p:nvPicPr>
          <p:cNvPr id="3" name="图片 2" descr="微信图片_202401161550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8640" y="1374775"/>
            <a:ext cx="5446395" cy="360743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0975" y="129222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土蜂蜜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:500/g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280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74"/>
          <p:cNvPicPr>
            <a:picLocks noChangeAspect="1"/>
          </p:cNvPicPr>
          <p:nvPr/>
        </p:nvPicPr>
        <p:blipFill>
          <a:blip r:embed="rId1"/>
          <a:srcRect l="9217" t="5223" r="8938" b="1659"/>
          <a:stretch>
            <a:fillRect/>
          </a:stretch>
        </p:blipFill>
        <p:spPr>
          <a:xfrm>
            <a:off x="5113655" y="1192530"/>
            <a:ext cx="5659120" cy="35331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冬酿黄酒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:·1000ml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170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550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6305" y="1443990"/>
            <a:ext cx="3929380" cy="432562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311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老家晒酱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:800g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108/128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微信图片_202401161616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0" y="1454150"/>
            <a:ext cx="5224145" cy="32854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303020" y="1316990"/>
            <a:ext cx="40640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淅川特产大礼包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一斤芝麻香油，二瓶豆腐乳，一斤粉条，两袋火锅料。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包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98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78"/>
          <p:cNvPicPr>
            <a:picLocks noChangeAspect="1"/>
          </p:cNvPicPr>
          <p:nvPr/>
        </p:nvPicPr>
        <p:blipFill>
          <a:blip r:embed="rId1"/>
          <a:srcRect t="30991" b="14537"/>
          <a:stretch>
            <a:fillRect/>
          </a:stretch>
        </p:blipFill>
        <p:spPr>
          <a:xfrm>
            <a:off x="6080760" y="1316990"/>
            <a:ext cx="5144135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311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葛根面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:375g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8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724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0860" y="1094740"/>
            <a:ext cx="5165725" cy="367411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311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魔芋面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:375g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8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724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4855" y="1282700"/>
            <a:ext cx="4671060" cy="304292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311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淅川丹江鱼有机鱼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</a:t>
            </a:r>
            <a:r>
              <a:rPr lang="zh-CN" altLang="en-US" sz="2800">
                <a:sym typeface="+mn-ea"/>
              </a:rPr>
              <a:t>条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138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74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1125" y="1901190"/>
            <a:ext cx="4845050" cy="351282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311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淅川丹江鱼有机鱼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一条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238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微信图片_202401161740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2390" y="1070610"/>
            <a:ext cx="4933315" cy="389509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89660" y="1200150"/>
            <a:ext cx="4272915" cy="3935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野山珍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 豆油筋350克</a:t>
            </a:r>
            <a:r>
              <a:rPr lang="zh-CN" altLang="en-US" sz="2800">
                <a:sym typeface="+mn-ea"/>
              </a:rPr>
              <a:t>，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2800"/>
              <a:t>木耳250克，洋槐花250克 ，枣500克   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138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55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8820" y="1026160"/>
            <a:ext cx="5646420" cy="395414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89660" y="1200150"/>
            <a:ext cx="4272915" cy="3935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野山珍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 </a:t>
            </a:r>
            <a:r>
              <a:rPr lang="zh-CN" altLang="en-US" sz="2800"/>
              <a:t> 香菇250克 ，茶树菇250克 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98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55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8820" y="1026160"/>
            <a:ext cx="5646420" cy="395414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22960" y="1374775"/>
            <a:ext cx="4970780" cy="311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坐禅谷龙王泉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贡米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:10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5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128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微信图片_20240116201409"/>
          <p:cNvPicPr>
            <a:picLocks noChangeAspect="1"/>
          </p:cNvPicPr>
          <p:nvPr/>
        </p:nvPicPr>
        <p:blipFill>
          <a:blip r:embed="rId1"/>
          <a:srcRect l="1078" t="-17" r="-174" b="15334"/>
          <a:stretch>
            <a:fillRect/>
          </a:stretch>
        </p:blipFill>
        <p:spPr>
          <a:xfrm>
            <a:off x="4805045" y="1374140"/>
            <a:ext cx="5438140" cy="324040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3113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福森源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:310ml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20</a:t>
            </a:r>
            <a:r>
              <a:rPr lang="zh-CN" altLang="en-US" sz="2800">
                <a:sym typeface="+mn-ea"/>
              </a:rPr>
              <a:t>罐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80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微信图片_202401161923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2250" y="993140"/>
            <a:ext cx="3680460" cy="349504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142105" cy="323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淅川酸菜王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10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75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微信图片_202401162017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3080" y="1200150"/>
            <a:ext cx="4699000" cy="391414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433e493d1a2079e15117cd886070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3080" y="1200150"/>
            <a:ext cx="5420360" cy="39039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51610" y="1374775"/>
            <a:ext cx="4142105" cy="323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淅川酸菜王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:5</a:t>
            </a:r>
            <a:r>
              <a:rPr lang="zh-CN" altLang="en-US" sz="2800">
                <a:sym typeface="+mn-ea"/>
              </a:rPr>
              <a:t>斤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10</a:t>
            </a:r>
            <a:r>
              <a:rPr lang="zh-CN" altLang="en-US" sz="2800">
                <a:sym typeface="+mn-ea"/>
              </a:rPr>
              <a:t>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75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豆腐乳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:260/g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4</a:t>
            </a:r>
            <a:r>
              <a:rPr lang="zh-CN" altLang="en-US" sz="2800">
                <a:sym typeface="+mn-ea"/>
              </a:rPr>
              <a:t>瓶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89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175"/>
          <p:cNvPicPr>
            <a:picLocks noChangeAspect="1"/>
          </p:cNvPicPr>
          <p:nvPr/>
        </p:nvPicPr>
        <p:blipFill>
          <a:blip r:embed="rId1"/>
          <a:srcRect l="12570"/>
          <a:stretch>
            <a:fillRect/>
          </a:stretch>
        </p:blipFill>
        <p:spPr>
          <a:xfrm>
            <a:off x="5229225" y="1229360"/>
            <a:ext cx="5708650" cy="39528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28eaabc918751b0d85223456e20fc6"/>
          <p:cNvPicPr>
            <a:picLocks noChangeAspect="1"/>
          </p:cNvPicPr>
          <p:nvPr/>
        </p:nvPicPr>
        <p:blipFill>
          <a:blip r:embed="rId1"/>
          <a:srcRect t="8759" r="20585" b="6519"/>
          <a:stretch>
            <a:fillRect/>
          </a:stretch>
        </p:blipFill>
        <p:spPr>
          <a:xfrm>
            <a:off x="6765290" y="1657350"/>
            <a:ext cx="5218430" cy="4177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51610" y="1374775"/>
            <a:ext cx="4142105" cy="323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山珍邮味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sz="2800">
                <a:sym typeface="+mn-ea"/>
              </a:rPr>
              <a:t>精装香菇、黑木耳、银耳、鹿茸菇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sz="2800">
                <a:sym typeface="+mn-ea"/>
              </a:rPr>
              <a:t>800g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138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28eaabc918751b0d85223456e20fc6"/>
          <p:cNvPicPr>
            <a:picLocks noChangeAspect="1"/>
          </p:cNvPicPr>
          <p:nvPr/>
        </p:nvPicPr>
        <p:blipFill>
          <a:blip r:embed="rId1"/>
          <a:srcRect t="8759" r="20585" b="6519"/>
          <a:stretch>
            <a:fillRect/>
          </a:stretch>
        </p:blipFill>
        <p:spPr>
          <a:xfrm>
            <a:off x="6765290" y="1657350"/>
            <a:ext cx="5218430" cy="4177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51610" y="1374775"/>
            <a:ext cx="4142105" cy="323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山珍邮味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sz="2800">
                <a:sym typeface="+mn-ea"/>
              </a:rPr>
              <a:t>特级小花菇、黑木耳、银耳、鹿茸菇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sz="2800">
                <a:sym typeface="+mn-ea"/>
              </a:rPr>
              <a:t>800g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158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142105" cy="323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仓房橙子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:12</a:t>
            </a:r>
            <a:r>
              <a:rPr lang="zh-CN" altLang="en-US" sz="2800">
                <a:sym typeface="+mn-ea"/>
              </a:rPr>
              <a:t>个</a:t>
            </a:r>
            <a:r>
              <a:rPr lang="en-US" altLang="zh-CN" sz="2800">
                <a:sym typeface="+mn-ea"/>
              </a:rPr>
              <a:t>/16</a:t>
            </a:r>
            <a:r>
              <a:rPr lang="zh-CN" altLang="en-US" sz="2800">
                <a:sym typeface="+mn-ea"/>
              </a:rPr>
              <a:t>个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108/88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7535" t="23537" r="16630" b="19655"/>
          <a:stretch>
            <a:fillRect/>
          </a:stretch>
        </p:blipFill>
        <p:spPr>
          <a:xfrm>
            <a:off x="5593715" y="1447165"/>
            <a:ext cx="6122670" cy="39643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281430" y="1595120"/>
            <a:ext cx="60960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ym typeface="+mn-ea"/>
              </a:rPr>
              <a:t>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桔树</a:t>
            </a:r>
            <a:r>
              <a:rPr lang="zh-CN" altLang="en-US" sz="2800"/>
              <a:t>灰蛋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/>
              <a:t>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</a:t>
            </a:r>
            <a:r>
              <a:rPr lang="en-US" altLang="zh-CN" sz="2800">
                <a:sym typeface="+mn-ea"/>
              </a:rPr>
              <a:t>60</a:t>
            </a:r>
            <a:r>
              <a:rPr lang="zh-CN" altLang="en-US" sz="2800">
                <a:sym typeface="+mn-ea"/>
              </a:rPr>
              <a:t>枚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118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WechatIMG2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1055" y="1595120"/>
            <a:ext cx="5106035" cy="35375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36675" y="1298575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特级红枣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:2.5</a:t>
            </a:r>
            <a:r>
              <a:rPr lang="zh-CN" altLang="en-US" sz="2800">
                <a:sym typeface="+mn-ea"/>
              </a:rPr>
              <a:t>千克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85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 descr="WechatIMG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0745" y="713105"/>
            <a:ext cx="5351145" cy="47415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51610" y="1374775"/>
            <a:ext cx="4970780" cy="2425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产品名称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芝麻四宝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包装类型：礼盒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规格</a:t>
            </a:r>
            <a:r>
              <a:rPr lang="en-US" altLang="zh-CN" sz="2800">
                <a:sym typeface="+mn-ea"/>
              </a:rPr>
              <a:t>:</a:t>
            </a:r>
            <a:r>
              <a:rPr lang="zh-CN" altLang="en-US" sz="2800">
                <a:sym typeface="+mn-ea"/>
              </a:rPr>
              <a:t>芝麻叶，芝麻香油，芝麻盐，芝麻酱。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数量：一箱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销售价格：</a:t>
            </a:r>
            <a:r>
              <a:rPr lang="en-US" altLang="zh-CN" sz="2800">
                <a:sym typeface="+mn-ea"/>
              </a:rPr>
              <a:t>98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产地：河南</a:t>
            </a:r>
            <a:r>
              <a:rPr lang="zh-CN" altLang="en-US" sz="2800">
                <a:sym typeface="+mn-ea"/>
              </a:rPr>
              <a:t>淅川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 descr="微信图片_202401161550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2560" y="1374775"/>
            <a:ext cx="4597400" cy="33648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jIzODhkM2UwMzc3YzZiMjZlMTJjMTNmODdjNTQ1Yzk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2845</Words>
  <Application>WPS 演示</Application>
  <PresentationFormat>宽屏</PresentationFormat>
  <Paragraphs>435</Paragraphs>
  <Slides>62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WPS_196412118</cp:lastModifiedBy>
  <cp:revision>45</cp:revision>
  <dcterms:created xsi:type="dcterms:W3CDTF">2024-01-16T02:02:00Z</dcterms:created>
  <dcterms:modified xsi:type="dcterms:W3CDTF">2024-01-22T01:17:12Z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1B6689A7C50F4FB48EB5752863B06A74_13</vt:lpwstr>
  </property>
</Properties>
</file>